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0" l="66411" r="0" t="44320"/>
          <a:stretch/>
        </p:blipFill>
        <p:spPr>
          <a:xfrm>
            <a:off x="3375201" y="787925"/>
            <a:ext cx="2124251" cy="2641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